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87"/>
    <p:restoredTop sz="94719"/>
  </p:normalViewPr>
  <p:slideViewPr>
    <p:cSldViewPr snapToGrid="0">
      <p:cViewPr varScale="1">
        <p:scale>
          <a:sx n="75" d="100"/>
          <a:sy n="75" d="100"/>
        </p:scale>
        <p:origin x="1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2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-Medium"/>
                <a:ea typeface="Graphik-Medium"/>
                <a:cs typeface="Graphik-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-Medium"/>
                <a:ea typeface="Graphik-Medium"/>
                <a:cs typeface="Graphik-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-Medium"/>
                <a:ea typeface="Graphik-Medium"/>
                <a:cs typeface="Graphik-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-Medium"/>
                <a:ea typeface="Graphik-Medium"/>
                <a:cs typeface="Graphik-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-Medium"/>
                <a:ea typeface="Graphik-Medium"/>
                <a:cs typeface="Graphik-Medium"/>
                <a:sym typeface="Graphik Medium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0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Slide Subtitle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0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Agenda Subtitle</a:t>
            </a:r>
          </a:p>
        </p:txBody>
      </p:sp>
      <p:sp>
        <p:nvSpPr>
          <p:cNvPr id="11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z="5500" spc="-55"/>
            </a:lvl1pPr>
            <a:lvl2pPr marL="0" indent="457200" defTabSz="825500">
              <a:buClrTx/>
              <a:buSzTx/>
              <a:buNone/>
              <a:defRPr sz="5500" spc="-55"/>
            </a:lvl2pPr>
            <a:lvl3pPr marL="0" indent="914400" defTabSz="825500">
              <a:buClrTx/>
              <a:buSzTx/>
              <a:buNone/>
              <a:defRPr sz="5500" spc="-55"/>
            </a:lvl3pPr>
            <a:lvl4pPr marL="0" indent="1371600" defTabSz="825500">
              <a:buClrTx/>
              <a:buSzTx/>
              <a:buNone/>
              <a:defRPr sz="5500" spc="-55"/>
            </a:lvl4pPr>
            <a:lvl5pPr marL="0" indent="1828800" defTabSz="825500">
              <a:buClrTx/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Attribution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wo jellyfish against a pink background"/>
          <p:cNvSpPr>
            <a:spLocks noGrp="1"/>
          </p:cNvSpPr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Two jellyfish touching against a dark blue background"/>
          <p:cNvSpPr>
            <a:spLocks noGrp="1"/>
          </p:cNvSpPr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Two jellyfish against a blue background"/>
          <p:cNvSpPr>
            <a:spLocks noGrp="1"/>
          </p:cNvSpPr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wo jellyfish touching against a dark blue backgro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jellyfish touching against a dark blue background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z="11600" spc="-348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wo jellyfish against a blue background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wo jellyfish against a pink background"/>
          <p:cNvSpPr>
            <a:spLocks noGrp="1"/>
          </p:cNvSpPr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Slide Title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Slide Subtitle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Slide Title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Slide Subtitle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Slide Title</a:t>
            </a:r>
          </a:p>
        </p:txBody>
      </p:sp>
      <p:sp>
        <p:nvSpPr>
          <p:cNvPr id="8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Slide Subtitle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Section Title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5500">
              <a:spcBef>
                <a:spcPts val="0"/>
              </a:spcBef>
              <a:defRPr sz="2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rojeto II"/>
          <p:cNvSpPr txBox="1">
            <a:spLocks noGrp="1"/>
          </p:cNvSpPr>
          <p:nvPr>
            <p:ph type="ctrTitle"/>
          </p:nvPr>
        </p:nvSpPr>
        <p:spPr>
          <a:xfrm>
            <a:off x="1270000" y="-295050"/>
            <a:ext cx="21844000" cy="3879454"/>
          </a:xfrm>
          <a:prstGeom prst="rect">
            <a:avLst/>
          </a:prstGeom>
        </p:spPr>
        <p:txBody>
          <a:bodyPr/>
          <a:lstStyle/>
          <a:p>
            <a:r>
              <a:t>Projeto II</a:t>
            </a:r>
          </a:p>
        </p:txBody>
      </p:sp>
      <p:sp>
        <p:nvSpPr>
          <p:cNvPr id="172" name="Enzo de Britto Suannes Pucci  21.02093-0…"/>
          <p:cNvSpPr txBox="1">
            <a:spLocks noGrp="1"/>
          </p:cNvSpPr>
          <p:nvPr>
            <p:ph type="body" idx="21"/>
          </p:nvPr>
        </p:nvSpPr>
        <p:spPr>
          <a:xfrm>
            <a:off x="1270000" y="11308536"/>
            <a:ext cx="21844000" cy="15459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defTabSz="693419">
              <a:defRPr sz="2940"/>
            </a:pPr>
            <a:r>
              <a:t>Enzo de Britto Suannes Pucci</a:t>
            </a:r>
            <a:r>
              <a:rPr sz="1008"/>
              <a:t>  </a:t>
            </a:r>
            <a:r>
              <a:t>21.02093-0</a:t>
            </a:r>
            <a:r>
              <a:rPr sz="1008"/>
              <a:t> </a:t>
            </a:r>
          </a:p>
          <a:p>
            <a:pPr defTabSz="693419">
              <a:defRPr sz="2940"/>
            </a:pPr>
            <a:r>
              <a:t>Gabriel Marchese Caselli 20.01408-2</a:t>
            </a:r>
          </a:p>
          <a:p>
            <a:pPr defTabSz="693419">
              <a:defRPr sz="2940"/>
            </a:pPr>
            <a:r>
              <a:t>Pedro Guerra Judice Mesquita  21.02028-0</a:t>
            </a:r>
            <a:r>
              <a:rPr sz="1008"/>
              <a:t> </a:t>
            </a:r>
          </a:p>
        </p:txBody>
      </p:sp>
      <p:sp>
        <p:nvSpPr>
          <p:cNvPr id="173" name="Login &amp; Senha…"/>
          <p:cNvSpPr txBox="1">
            <a:spLocks noGrp="1"/>
          </p:cNvSpPr>
          <p:nvPr>
            <p:ph type="subTitle" sz="half" idx="1"/>
          </p:nvPr>
        </p:nvSpPr>
        <p:spPr>
          <a:xfrm>
            <a:off x="1270000" y="6550431"/>
            <a:ext cx="21844000" cy="3377387"/>
          </a:xfrm>
          <a:prstGeom prst="rect">
            <a:avLst/>
          </a:prstGeom>
        </p:spPr>
        <p:txBody>
          <a:bodyPr/>
          <a:lstStyle/>
          <a:p>
            <a:pPr defTabSz="421004">
              <a:defRPr sz="3264"/>
            </a:pPr>
            <a:r>
              <a:t>Login &amp; Senha</a:t>
            </a:r>
          </a:p>
          <a:p>
            <a:pPr defTabSz="421004">
              <a:defRPr sz="3264"/>
            </a:pPr>
            <a:r>
              <a:t>Banco de Dados</a:t>
            </a:r>
          </a:p>
          <a:p>
            <a:pPr defTabSz="421004">
              <a:defRPr sz="3264"/>
            </a:pPr>
            <a:r>
              <a:t>Criptografia</a:t>
            </a:r>
          </a:p>
          <a:p>
            <a:pPr defTabSz="421004">
              <a:defRPr sz="3264"/>
            </a:pPr>
            <a:r>
              <a:t>Sockets</a:t>
            </a:r>
          </a:p>
          <a:p>
            <a:pPr defTabSz="421004">
              <a:defRPr sz="3264"/>
            </a:pPr>
            <a:r>
              <a:t>…</a:t>
            </a:r>
          </a:p>
          <a:p>
            <a:pPr defTabSz="421004">
              <a:defRPr sz="3264"/>
            </a:pPr>
            <a:r>
              <a:t>Rádio</a:t>
            </a:r>
          </a:p>
        </p:txBody>
      </p:sp>
      <p:sp>
        <p:nvSpPr>
          <p:cNvPr id="174" name="Engenharia de Computação - 3º ano…"/>
          <p:cNvSpPr txBox="1"/>
          <p:nvPr/>
        </p:nvSpPr>
        <p:spPr>
          <a:xfrm>
            <a:off x="3247974" y="3770943"/>
            <a:ext cx="17888052" cy="1398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ctr" defTabSz="495300">
              <a:spcBef>
                <a:spcPts val="0"/>
              </a:spcBef>
              <a:defRPr sz="3840">
                <a:latin typeface="Graphik-Medium"/>
                <a:ea typeface="Graphik-Medium"/>
                <a:cs typeface="Graphik-Medium"/>
                <a:sym typeface="Graphik Medium"/>
              </a:defRPr>
            </a:pPr>
            <a:r>
              <a:t>Engenharia de Computação - 3º ano </a:t>
            </a:r>
          </a:p>
          <a:p>
            <a:pPr algn="ctr" defTabSz="495300">
              <a:spcBef>
                <a:spcPts val="0"/>
              </a:spcBef>
              <a:defRPr sz="3840">
                <a:latin typeface="Graphik-Medium"/>
                <a:ea typeface="Graphik-Medium"/>
                <a:cs typeface="Graphik-Medium"/>
                <a:sym typeface="Graphik Medium"/>
              </a:defRPr>
            </a:pPr>
            <a:r>
              <a:t>ECM251 Linguagens de Programação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7" name="Escolhemos dar continuidade ao projeto do Rádio realizado no primeiro semestr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Escolhemos dar continuidade ao projeto do Rádio realizado no primeiro semestre</a:t>
            </a:r>
          </a:p>
          <a:p>
            <a:r>
              <a:t>Projeto Original: Banco de Dados</a:t>
            </a:r>
          </a:p>
          <a:p>
            <a:r>
              <a:t>Novo Projeto: Banco de Dados, interação com usuário via Login e Senha, seleção de idiomas (internacionalização), Criptografia, Sockets</a:t>
            </a:r>
          </a:p>
        </p:txBody>
      </p:sp>
      <p:sp>
        <p:nvSpPr>
          <p:cNvPr id="178" name="Entendendo o Projeto"/>
          <p:cNvSpPr txBox="1">
            <a:spLocks noGrp="1"/>
          </p:cNvSpPr>
          <p:nvPr>
            <p:ph type="title"/>
          </p:nvPr>
        </p:nvSpPr>
        <p:spPr>
          <a:xfrm>
            <a:off x="7366000" y="796792"/>
            <a:ext cx="9652000" cy="1549401"/>
          </a:xfrm>
          <a:prstGeom prst="rect">
            <a:avLst/>
          </a:prstGeom>
        </p:spPr>
        <p:txBody>
          <a:bodyPr/>
          <a:lstStyle>
            <a:lvl1pPr defTabSz="742950">
              <a:defRPr sz="7560" spc="-226"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Entendendo o Projeto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rojeto1_LP_RadioFuncionando.mp4" descr="Projeto1_LP_RadioFuncionando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70550" y="359528"/>
            <a:ext cx="20795108" cy="12996944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Projeto I"/>
          <p:cNvSpPr txBox="1"/>
          <p:nvPr/>
        </p:nvSpPr>
        <p:spPr>
          <a:xfrm>
            <a:off x="375317" y="60384"/>
            <a:ext cx="2473453" cy="2025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Projeto I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02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riação de uma interface (GUI) de Login capaz de: traduzir 6 idiomas (internacionalização e combo drop-down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Criação de uma interface (GUI) de Login capaz de: traduzir 6 idiomas (</a:t>
            </a:r>
            <a:r>
              <a:rPr b="1"/>
              <a:t>internacionalização e combo drop-down</a:t>
            </a:r>
            <a:r>
              <a:t>)</a:t>
            </a:r>
          </a:p>
          <a:p>
            <a:r>
              <a:t>Conter um login e uma senha (</a:t>
            </a:r>
            <a:r>
              <a:rPr b="1"/>
              <a:t>criptografia</a:t>
            </a:r>
            <a:r>
              <a:t>) </a:t>
            </a:r>
          </a:p>
          <a:p>
            <a:r>
              <a:t>Criação de uma tabela de rádio com frequências disponíveis (</a:t>
            </a:r>
            <a:r>
              <a:rPr b="1"/>
              <a:t>Menu</a:t>
            </a:r>
            <a:r>
              <a:t>)</a:t>
            </a:r>
          </a:p>
          <a:p>
            <a:r>
              <a:t>Colocar em prática um banco de dados, criptografia, bundles do java para internacionalização</a:t>
            </a:r>
          </a:p>
          <a:p>
            <a:r>
              <a:t>Além de: criação da lógica de cada botão, painel e classes necessárias</a:t>
            </a:r>
          </a:p>
          <a:p>
            <a:r>
              <a:t>Ligar o novo com o rádio realizado anteriormente</a:t>
            </a:r>
          </a:p>
        </p:txBody>
      </p:sp>
      <p:sp>
        <p:nvSpPr>
          <p:cNvPr id="184" name="Desafios ao desenvolvimento"/>
          <p:cNvSpPr txBox="1">
            <a:spLocks noGrp="1"/>
          </p:cNvSpPr>
          <p:nvPr>
            <p:ph type="title"/>
          </p:nvPr>
        </p:nvSpPr>
        <p:spPr>
          <a:xfrm>
            <a:off x="6700109" y="588231"/>
            <a:ext cx="10983781" cy="1966523"/>
          </a:xfrm>
          <a:prstGeom prst="rect">
            <a:avLst/>
          </a:prstGeom>
        </p:spPr>
        <p:txBody>
          <a:bodyPr/>
          <a:lstStyle>
            <a:lvl1pPr defTabSz="627379">
              <a:defRPr sz="6384" spc="-191"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Desafios ao desenvolvimento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DesenhoProjetoLP.jpeg" descr="DesenhoProjetoLP.jpe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917" r="9052"/>
          <a:stretch>
            <a:fillRect/>
          </a:stretch>
        </p:blipFill>
        <p:spPr>
          <a:xfrm>
            <a:off x="11235710" y="1314470"/>
            <a:ext cx="13160990" cy="11087061"/>
          </a:xfrm>
          <a:prstGeom prst="rect">
            <a:avLst/>
          </a:prstGeom>
        </p:spPr>
      </p:pic>
      <p:sp>
        <p:nvSpPr>
          <p:cNvPr id="187" name="Novo Proje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Novo Projeto</a:t>
            </a:r>
          </a:p>
        </p:txBody>
      </p:sp>
      <p:sp>
        <p:nvSpPr>
          <p:cNvPr id="188" name="Seleção entre 6 idiomas. O escolhido é salvo em txt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Seleção entre 6 idiomas. O escolhido é salvo em txt</a:t>
            </a:r>
          </a:p>
          <a:p>
            <a:r>
              <a:t>Tela de Login com usuário e senha que serão criptografados e conferidos no DB</a:t>
            </a:r>
          </a:p>
          <a:p>
            <a:r>
              <a:t>Tabela com as frequências disponíveis, nome da rádio e estilo</a:t>
            </a:r>
          </a:p>
        </p:txBody>
      </p:sp>
      <p:sp>
        <p:nvSpPr>
          <p:cNvPr id="189" name="Slide Subtit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0" name="Primeiro Design"/>
          <p:cNvSpPr txBox="1"/>
          <p:nvPr/>
        </p:nvSpPr>
        <p:spPr>
          <a:xfrm>
            <a:off x="11235710" y="11945520"/>
            <a:ext cx="4627779" cy="2025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err="1"/>
              <a:t>Primeiro</a:t>
            </a:r>
            <a:r>
              <a:rPr dirty="0"/>
              <a:t> Design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Versão 1.0"/>
          <p:cNvSpPr txBox="1"/>
          <p:nvPr/>
        </p:nvSpPr>
        <p:spPr>
          <a:xfrm>
            <a:off x="456945" y="-464549"/>
            <a:ext cx="2987956" cy="2025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err="1"/>
              <a:t>Versão</a:t>
            </a:r>
            <a:r>
              <a:rPr dirty="0"/>
              <a:t> 1.0</a:t>
            </a:r>
          </a:p>
        </p:txBody>
      </p:sp>
      <p:pic>
        <p:nvPicPr>
          <p:cNvPr id="193" name="ProjetoII_LP_RadioV1.mp4" descr="ProjetoII_LP_RadioV1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6945" y="976896"/>
            <a:ext cx="23470110" cy="126673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62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93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DesenhoProjetoLP.jpeg" descr="DesenhoProjetoLP.jpe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917" r="9052"/>
          <a:stretch>
            <a:fillRect/>
          </a:stretch>
        </p:blipFill>
        <p:spPr>
          <a:xfrm>
            <a:off x="11235710" y="1314470"/>
            <a:ext cx="13160990" cy="11087061"/>
          </a:xfrm>
          <a:prstGeom prst="rect">
            <a:avLst/>
          </a:prstGeom>
        </p:spPr>
      </p:pic>
      <p:sp>
        <p:nvSpPr>
          <p:cNvPr id="196" name="Novo Proje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Novo Projeto</a:t>
            </a:r>
          </a:p>
        </p:txBody>
      </p:sp>
      <p:sp>
        <p:nvSpPr>
          <p:cNvPr id="197" name="Rádio com diversas frequências e opção para salvar favoritas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Rádio com diversas frequências e opção para salvar favoritas </a:t>
            </a:r>
          </a:p>
          <a:p>
            <a:r>
              <a:t>Rádio manda a frequência para o DB, que caso disponível, retorna nome e um caminho para um arquivo, que será tocado pela classe MainScreen no lado do cliente</a:t>
            </a:r>
          </a:p>
        </p:txBody>
      </p:sp>
      <p:sp>
        <p:nvSpPr>
          <p:cNvPr id="198" name="Slide Subtitl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9" name="Primeiro Design"/>
          <p:cNvSpPr txBox="1"/>
          <p:nvPr/>
        </p:nvSpPr>
        <p:spPr>
          <a:xfrm>
            <a:off x="11235710" y="12165654"/>
            <a:ext cx="4627779" cy="2025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err="1"/>
              <a:t>Primeiro</a:t>
            </a:r>
            <a:r>
              <a:rPr dirty="0"/>
              <a:t> Design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Projeto2_LP_RadioFuncionando.mp4" descr="Projeto2_LP_RadioFuncionando.mp4"/>
          <p:cNvPicPr>
            <a:picLocks noGrp="1"/>
          </p:cNvPicPr>
          <p:nvPr>
            <p:ph type="pic" idx="2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77343" y="406951"/>
            <a:ext cx="20643358" cy="12902098"/>
          </a:xfrm>
          <a:prstGeom prst="rect">
            <a:avLst/>
          </a:prstGeom>
        </p:spPr>
      </p:pic>
      <p:sp>
        <p:nvSpPr>
          <p:cNvPr id="202" name="Versão Final"/>
          <p:cNvSpPr txBox="1"/>
          <p:nvPr/>
        </p:nvSpPr>
        <p:spPr>
          <a:xfrm>
            <a:off x="100103" y="170470"/>
            <a:ext cx="3532328" cy="2025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Versão Final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48" fill="hold"/>
                                        <p:tgtEl>
                                          <p:spTgt spid="20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01"/>
                </p:tgtEl>
              </p:cMediaNode>
            </p:video>
            <p:seq concurrent="1" prevAc="none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O que ainda queríamos ter feit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 que ainda queríamos ter feito</a:t>
            </a:r>
          </a:p>
        </p:txBody>
      </p:sp>
      <p:sp>
        <p:nvSpPr>
          <p:cNvPr id="205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6" name="Fazer com que quando a rádio fosse tocar, o socket enviasse o arquivo para o lado do Cliente. Logo, ele ficaria armazenado no servido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Fazer com que quando a rádio fosse tocar, o socket enviasse o arquivo para o lado do Cliente. Logo, ele ficaria armazenado no servidor</a:t>
            </a:r>
          </a:p>
          <a:p>
            <a:endParaRPr/>
          </a:p>
          <a:p>
            <a:r>
              <a:t>Fazer com que o sistema salvasse as preferências de estações salvas para cada usuário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-Medium"/>
            <a:ea typeface="Graphik-Medium"/>
            <a:cs typeface="Graphik-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-Medium"/>
            <a:ea typeface="Graphik-Medium"/>
            <a:cs typeface="Graphik-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300</Words>
  <Application>Microsoft Macintosh PowerPoint</Application>
  <PresentationFormat>Custom</PresentationFormat>
  <Paragraphs>39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Graphik</vt:lpstr>
      <vt:lpstr>Graphik Semibold</vt:lpstr>
      <vt:lpstr>Graphik-Medium</vt:lpstr>
      <vt:lpstr>Helvetica Neue</vt:lpstr>
      <vt:lpstr>31_ColorGradientLight</vt:lpstr>
      <vt:lpstr>Projeto II</vt:lpstr>
      <vt:lpstr>Entendendo o Projeto</vt:lpstr>
      <vt:lpstr>PowerPoint Presentation</vt:lpstr>
      <vt:lpstr>Desafios ao desenvolvimento</vt:lpstr>
      <vt:lpstr>Novo Projeto</vt:lpstr>
      <vt:lpstr>PowerPoint Presentation</vt:lpstr>
      <vt:lpstr>Novo Projeto</vt:lpstr>
      <vt:lpstr>PowerPoint Presentation</vt:lpstr>
      <vt:lpstr>O que ainda queríamos ter feito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II</dc:title>
  <cp:lastModifiedBy>Marilia M M Caselli</cp:lastModifiedBy>
  <cp:revision>1</cp:revision>
  <dcterms:modified xsi:type="dcterms:W3CDTF">2023-11-14T13:07:28Z</dcterms:modified>
</cp:coreProperties>
</file>